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64" r:id="rId4"/>
    <p:sldId id="259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3FFD5"/>
    <a:srgbClr val="91D23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0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9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3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4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9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6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7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9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1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2FF9B"/>
          </a:fgClr>
          <a:bgClr>
            <a:srgbClr val="F3FFD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99351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i="1" kern="0" dirty="0" err="1" smtClean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손글씨</a:t>
            </a:r>
            <a:r>
              <a:rPr lang="ko-KR" altLang="en-US" sz="4000" i="1" kern="0" dirty="0" smtClean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인식하기</a:t>
            </a:r>
            <a:endParaRPr lang="en-US" altLang="ko-KR" sz="4000" i="1" kern="0" dirty="0">
              <a:ln w="19050">
                <a:solidFill>
                  <a:srgbClr val="70AD47">
                    <a:lumMod val="50000"/>
                  </a:srgbClr>
                </a:solidFill>
              </a:ln>
              <a:solidFill>
                <a:srgbClr val="91D239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 latinLnBrk="0">
              <a:defRPr/>
            </a:pPr>
            <a:r>
              <a:rPr lang="en-US" altLang="ko-KR" sz="10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welcome to 4</a:t>
            </a:r>
            <a:r>
              <a:rPr lang="ko-KR" altLang="en-US" sz="10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en-US" altLang="ko-KR" sz="1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F813F8-3AB8-4F84-0342-B18E322C4483}"/>
              </a:ext>
            </a:extLst>
          </p:cNvPr>
          <p:cNvSpPr/>
          <p:nvPr/>
        </p:nvSpPr>
        <p:spPr>
          <a:xfrm>
            <a:off x="4734499" y="3672041"/>
            <a:ext cx="2723002" cy="637069"/>
          </a:xfrm>
          <a:prstGeom prst="roundRect">
            <a:avLst>
              <a:gd name="adj" fmla="val 50000"/>
            </a:avLst>
          </a:prstGeom>
          <a:solidFill>
            <a:srgbClr val="91D239"/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곽동혁</a:t>
            </a:r>
            <a:r>
              <a:rPr lang="en-US" altLang="ko-KR" sz="20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김현준</a:t>
            </a:r>
            <a:r>
              <a:rPr lang="en-US" altLang="ko-KR" sz="20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이민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274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목차 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Index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8225789" y="1920002"/>
            <a:ext cx="2800518" cy="280051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n w="3175">
                  <a:noFill/>
                </a:ln>
                <a:solidFill>
                  <a:prstClr val="white"/>
                </a:solidFill>
              </a:rPr>
              <a:t>시연 영상</a:t>
            </a:r>
            <a:endParaRPr lang="en-US" altLang="ko-KR" sz="28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866893" y="1920002"/>
            <a:ext cx="2800518" cy="2800518"/>
          </a:xfrm>
          <a:prstGeom prst="ellipse">
            <a:avLst/>
          </a:prstGeom>
          <a:solidFill>
            <a:srgbClr val="F3F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인식 과정</a:t>
            </a:r>
            <a:endParaRPr lang="en-US" altLang="ko-KR" sz="2800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507997" y="1920002"/>
            <a:ext cx="2800518" cy="2800518"/>
          </a:xfrm>
          <a:prstGeom prst="ellipse">
            <a:avLst/>
          </a:prstGeom>
          <a:solidFill>
            <a:srgbClr val="91D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n w="3175">
                  <a:noFill/>
                </a:ln>
                <a:solidFill>
                  <a:prstClr val="white"/>
                </a:solidFill>
              </a:rPr>
              <a:t>프로젝트</a:t>
            </a:r>
            <a:endParaRPr lang="en-US" altLang="ko-KR" sz="2800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n w="3175">
                  <a:noFill/>
                </a:ln>
                <a:solidFill>
                  <a:prstClr val="white"/>
                </a:solidFill>
              </a:rPr>
              <a:t>설명</a:t>
            </a:r>
            <a:endParaRPr lang="en-US" altLang="ko-KR" sz="2800" b="1" dirty="0" smtClean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41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2FF9B"/>
          </a:fgClr>
          <a:bgClr>
            <a:srgbClr val="F3FFD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9179" y="362711"/>
            <a:ext cx="11628000" cy="6358128"/>
            <a:chOff x="282000" y="249936"/>
            <a:chExt cx="11628000" cy="635812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6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설명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</a:t>
              </a: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roject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501645" y="2064447"/>
            <a:ext cx="109441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저희의 프로젝트는 </a:t>
            </a:r>
            <a:r>
              <a:rPr lang="ko-KR" altLang="en-US" b="1" u="sng" dirty="0" err="1" smtClean="0"/>
              <a:t>손글씨</a:t>
            </a:r>
            <a:r>
              <a:rPr lang="ko-KR" altLang="en-US" b="1" u="sng" dirty="0" smtClean="0"/>
              <a:t> 인식</a:t>
            </a:r>
            <a:r>
              <a:rPr lang="ko-KR" altLang="en-US" dirty="0" smtClean="0"/>
              <a:t>하기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u="sng" dirty="0" smtClean="0"/>
              <a:t>Open cv</a:t>
            </a:r>
            <a:r>
              <a:rPr lang="ko-KR" altLang="en-US" dirty="0" smtClean="0"/>
              <a:t>와 </a:t>
            </a:r>
            <a:r>
              <a:rPr lang="en-US" altLang="ko-KR" b="1" u="sng" dirty="0" err="1" smtClean="0"/>
              <a:t>Tensorflow</a:t>
            </a:r>
            <a:r>
              <a:rPr lang="ko-KR" altLang="en-US" dirty="0" smtClean="0"/>
              <a:t>를 사용하여 </a:t>
            </a:r>
            <a:r>
              <a:rPr lang="ko-KR" altLang="en-US" b="1" u="sng" dirty="0" err="1" smtClean="0"/>
              <a:t>손글씨</a:t>
            </a:r>
            <a:r>
              <a:rPr lang="ko-KR" altLang="en-US" b="1" u="sng" dirty="0" smtClean="0"/>
              <a:t> 인식</a:t>
            </a:r>
            <a:r>
              <a:rPr lang="ko-KR" altLang="en-US" dirty="0" smtClean="0"/>
              <a:t>하기에 몰두 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u="sng" dirty="0" err="1" smtClean="0"/>
              <a:t>Tensorflow</a:t>
            </a:r>
            <a:r>
              <a:rPr lang="ko-KR" altLang="en-US" dirty="0" smtClean="0"/>
              <a:t>를 사용하여 손으로 쓴 글자들을 </a:t>
            </a:r>
            <a:r>
              <a:rPr lang="en-US" altLang="ko-KR" b="1" u="sng" dirty="0" smtClean="0"/>
              <a:t>AI</a:t>
            </a:r>
            <a:r>
              <a:rPr lang="ko-KR" altLang="en-US" dirty="0" smtClean="0"/>
              <a:t>에 학습시켜 인식이 원활 하도록 만들었습니다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 후 카메라가 인식을 </a:t>
            </a:r>
            <a:r>
              <a:rPr lang="ko-KR" altLang="en-US" dirty="0" err="1" smtClean="0"/>
              <a:t>하게되면</a:t>
            </a:r>
            <a:r>
              <a:rPr lang="en-US" altLang="ko-KR" dirty="0"/>
              <a:t> </a:t>
            </a:r>
            <a:r>
              <a:rPr lang="en-US" altLang="ko-KR" b="1" u="sng" dirty="0" smtClean="0"/>
              <a:t>Open cv</a:t>
            </a:r>
            <a:r>
              <a:rPr lang="ko-KR" altLang="en-US" dirty="0" smtClean="0"/>
              <a:t>로 이미지를 따 그 글자가 무엇 인지 표시하는 코드를 짜게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되었습니다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831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956" y="328421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인식 과정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44" y="1654194"/>
            <a:ext cx="1376470" cy="13630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14213" y="3017222"/>
            <a:ext cx="15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시스템 구동</a:t>
            </a:r>
            <a:endParaRPr lang="ko-KR" altLang="en-US" b="1" u="sng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0" y="1336613"/>
            <a:ext cx="1558290" cy="15582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73000" y="2984822"/>
            <a:ext cx="15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카메라 작동</a:t>
            </a:r>
            <a:endParaRPr lang="ko-KR" altLang="en-US" b="1" u="sng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86" y="1597532"/>
            <a:ext cx="1243455" cy="13317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55485" y="3017222"/>
            <a:ext cx="168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err="1" smtClean="0"/>
              <a:t>손글씨</a:t>
            </a:r>
            <a:r>
              <a:rPr lang="ko-KR" altLang="en-US" b="1" u="sng" dirty="0" smtClean="0"/>
              <a:t> 비추기</a:t>
            </a:r>
            <a:endParaRPr lang="ko-KR" altLang="en-US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478" y="4169195"/>
            <a:ext cx="1309785" cy="16132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45775" y="5871690"/>
            <a:ext cx="26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Open cv</a:t>
            </a:r>
            <a:r>
              <a:rPr lang="ko-KR" altLang="en-US" b="1" u="sng" dirty="0" smtClean="0"/>
              <a:t>로 이미지 따기</a:t>
            </a:r>
            <a:endParaRPr lang="ko-KR" altLang="en-US" b="1" u="sng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827" y="4975804"/>
            <a:ext cx="3131820" cy="4646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40994" y="5756380"/>
            <a:ext cx="418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Vs code</a:t>
            </a:r>
            <a:r>
              <a:rPr lang="ko-KR" altLang="en-US" b="1" u="sng" dirty="0" smtClean="0"/>
              <a:t>의 터미널에 작성한 숫자 표시</a:t>
            </a:r>
            <a:endParaRPr lang="ko-KR" altLang="en-US" b="1" u="sng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457285" y="2077799"/>
            <a:ext cx="1394729" cy="63248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969827" y="2077799"/>
            <a:ext cx="1394729" cy="63248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102848" y="4891866"/>
            <a:ext cx="1394729" cy="63248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341944" y="4807929"/>
            <a:ext cx="1394729" cy="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98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0599" y="362711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 영상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bandicam 2022-12-07 14-01-08-3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3978" y="1458643"/>
            <a:ext cx="8968742" cy="50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3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99351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000" i="1" kern="0" dirty="0" smtClean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Thank you for watching</a:t>
            </a:r>
            <a:endParaRPr lang="en-US" altLang="ko-KR" sz="4000" i="1" kern="0" dirty="0">
              <a:ln w="19050">
                <a:solidFill>
                  <a:srgbClr val="70AD47">
                    <a:lumMod val="50000"/>
                  </a:srgbClr>
                </a:solidFill>
              </a:ln>
              <a:solidFill>
                <a:srgbClr val="91D239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 latinLnBrk="0"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4673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100</Words>
  <Application>Microsoft Office PowerPoint</Application>
  <PresentationFormat>와이드스크린</PresentationFormat>
  <Paragraphs>27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한컴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19</cp:revision>
  <dcterms:created xsi:type="dcterms:W3CDTF">2022-08-22T05:36:56Z</dcterms:created>
  <dcterms:modified xsi:type="dcterms:W3CDTF">2022-12-07T05:07:26Z</dcterms:modified>
</cp:coreProperties>
</file>